
<file path=[Content_Types].xml><?xml version="1.0" encoding="utf-8"?>
<Types xmlns="http://schemas.openxmlformats.org/package/2006/content-types">
  <Default Extension="xml" ContentType="application/xml"/>
  <Default Extension="png" ContentType="image/png"/>
  <Default Extension="wmv" ContentType="video/unknown"/>
  <Default Extension="jpeg" ContentType="image/jpeg"/>
  <Default Extension="rels" ContentType="application/vnd.openxmlformats-package.relationships+xml"/>
  <Default Extension="bin" ContentType="application/vnd.openxmlformats-officedocument.presentationml.printerSettings"/>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media/audio1.bin" ContentType="audio/unknown"/>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5" r:id="rId3"/>
    <p:sldId id="260" r:id="rId4"/>
    <p:sldId id="269" r:id="rId5"/>
    <p:sldId id="257" r:id="rId6"/>
    <p:sldId id="270" r:id="rId7"/>
    <p:sldId id="271" r:id="rId8"/>
    <p:sldId id="262" r:id="rId9"/>
    <p:sldId id="263" r:id="rId10"/>
    <p:sldId id="266" r:id="rId11"/>
    <p:sldId id="268" r:id="rId12"/>
    <p:sldId id="273" r:id="rId13"/>
    <p:sldId id="272" r:id="rId14"/>
    <p:sldId id="26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640" y="-11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FB94FA6E-298B-439D-9157-E0658D508367}" type="datetimeFigureOut">
              <a:rPr lang="en-US" smtClean="0"/>
              <a:pPr/>
              <a:t>3/11/12</a:t>
            </a:fld>
            <a:endParaRPr lang="en-US"/>
          </a:p>
        </p:txBody>
      </p:sp>
      <p:sp>
        <p:nvSpPr>
          <p:cNvPr id="16" name="Slide Number Placeholder 15"/>
          <p:cNvSpPr>
            <a:spLocks noGrp="1"/>
          </p:cNvSpPr>
          <p:nvPr>
            <p:ph type="sldNum" sz="quarter" idx="11"/>
          </p:nvPr>
        </p:nvSpPr>
        <p:spPr/>
        <p:txBody>
          <a:bodyPr/>
          <a:lstStyle/>
          <a:p>
            <a:fld id="{1BFFBCFE-A714-4B17-94FE-7570D9A0E532}"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B94FA6E-298B-439D-9157-E0658D508367}" type="datetimeFigureOut">
              <a:rPr lang="en-US" smtClean="0"/>
              <a:pPr/>
              <a:t>3/11/12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FFBCFE-A714-4B17-94FE-7570D9A0E53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B94FA6E-298B-439D-9157-E0658D508367}" type="datetimeFigureOut">
              <a:rPr lang="en-US" smtClean="0"/>
              <a:pPr/>
              <a:t>3/11/12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FFBCFE-A714-4B17-94FE-7570D9A0E53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FB94FA6E-298B-439D-9157-E0658D508367}" type="datetimeFigureOut">
              <a:rPr lang="en-US" smtClean="0"/>
              <a:pPr/>
              <a:t>3/11/12</a:t>
            </a:fld>
            <a:endParaRPr lang="en-US"/>
          </a:p>
        </p:txBody>
      </p:sp>
      <p:sp>
        <p:nvSpPr>
          <p:cNvPr id="15" name="Slide Number Placeholder 14"/>
          <p:cNvSpPr>
            <a:spLocks noGrp="1"/>
          </p:cNvSpPr>
          <p:nvPr>
            <p:ph type="sldNum" sz="quarter" idx="15"/>
          </p:nvPr>
        </p:nvSpPr>
        <p:spPr/>
        <p:txBody>
          <a:bodyPr/>
          <a:lstStyle>
            <a:lvl1pPr algn="ctr">
              <a:defRPr/>
            </a:lvl1pPr>
          </a:lstStyle>
          <a:p>
            <a:fld id="{1BFFBCFE-A714-4B17-94FE-7570D9A0E532}"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FB94FA6E-298B-439D-9157-E0658D508367}" type="datetimeFigureOut">
              <a:rPr lang="en-US" smtClean="0"/>
              <a:pPr/>
              <a:t>3/11/12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FFBCFE-A714-4B17-94FE-7570D9A0E532}"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B94FA6E-298B-439D-9157-E0658D508367}" type="datetimeFigureOut">
              <a:rPr lang="en-US" smtClean="0"/>
              <a:pPr/>
              <a:t>3/11/12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FFBCFE-A714-4B17-94FE-7570D9A0E532}"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1BFFBCFE-A714-4B17-94FE-7570D9A0E532}"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FB94FA6E-298B-439D-9157-E0658D508367}" type="datetimeFigureOut">
              <a:rPr lang="en-US" smtClean="0"/>
              <a:pPr/>
              <a:t>3/11/12</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B94FA6E-298B-439D-9157-E0658D508367}" type="datetimeFigureOut">
              <a:rPr lang="en-US" smtClean="0"/>
              <a:pPr/>
              <a:t>3/11/12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BFFBCFE-A714-4B17-94FE-7570D9A0E532}"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94FA6E-298B-439D-9157-E0658D508367}" type="datetimeFigureOut">
              <a:rPr lang="en-US" smtClean="0"/>
              <a:pPr/>
              <a:t>3/11/12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BFFBCFE-A714-4B17-94FE-7570D9A0E53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FB94FA6E-298B-439D-9157-E0658D508367}" type="datetimeFigureOut">
              <a:rPr lang="en-US" smtClean="0"/>
              <a:pPr/>
              <a:t>3/11/12</a:t>
            </a:fld>
            <a:endParaRPr lang="en-US"/>
          </a:p>
        </p:txBody>
      </p:sp>
      <p:sp>
        <p:nvSpPr>
          <p:cNvPr id="9" name="Slide Number Placeholder 8"/>
          <p:cNvSpPr>
            <a:spLocks noGrp="1"/>
          </p:cNvSpPr>
          <p:nvPr>
            <p:ph type="sldNum" sz="quarter" idx="15"/>
          </p:nvPr>
        </p:nvSpPr>
        <p:spPr/>
        <p:txBody>
          <a:bodyPr/>
          <a:lstStyle/>
          <a:p>
            <a:fld id="{1BFFBCFE-A714-4B17-94FE-7570D9A0E532}"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FB94FA6E-298B-439D-9157-E0658D508367}" type="datetimeFigureOut">
              <a:rPr lang="en-US" smtClean="0"/>
              <a:pPr/>
              <a:t>3/11/12</a:t>
            </a:fld>
            <a:endParaRPr lang="en-US"/>
          </a:p>
        </p:txBody>
      </p:sp>
      <p:sp>
        <p:nvSpPr>
          <p:cNvPr id="9" name="Slide Number Placeholder 8"/>
          <p:cNvSpPr>
            <a:spLocks noGrp="1"/>
          </p:cNvSpPr>
          <p:nvPr>
            <p:ph type="sldNum" sz="quarter" idx="11"/>
          </p:nvPr>
        </p:nvSpPr>
        <p:spPr/>
        <p:txBody>
          <a:bodyPr/>
          <a:lstStyle/>
          <a:p>
            <a:fld id="{1BFFBCFE-A714-4B17-94FE-7570D9A0E532}"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FB94FA6E-298B-439D-9157-E0658D508367}" type="datetimeFigureOut">
              <a:rPr lang="en-US" smtClean="0"/>
              <a:pPr/>
              <a:t>3/11/12</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1BFFBCFE-A714-4B17-94FE-7570D9A0E532}"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audio" Target="../media/audio1.bin"/><Relationship Id="rId1" Type="http://schemas.openxmlformats.org/officeDocument/2006/relationships/slideLayout" Target="../slideLayouts/slideLayout1.xml"/><Relationship Id="rId2" Type="http://schemas.openxmlformats.org/officeDocument/2006/relationships/audio" Target="../media/audio1.wav"/></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8.png"/><Relationship Id="rId1" Type="http://schemas.microsoft.com/office/2007/relationships/media" Target="../media/media1.wmv"/><Relationship Id="rId2" Type="http://schemas.openxmlformats.org/officeDocument/2006/relationships/video" Target="../media/media1.wmv"/></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Group B</a:t>
            </a:r>
          </a:p>
          <a:p>
            <a:r>
              <a:rPr lang="en-US" dirty="0" smtClean="0"/>
              <a:t>Emily Ayers-Brown</a:t>
            </a:r>
          </a:p>
          <a:p>
            <a:r>
              <a:rPr lang="en-US" dirty="0" smtClean="0"/>
              <a:t>Matthew Harris</a:t>
            </a:r>
          </a:p>
          <a:p>
            <a:r>
              <a:rPr lang="en-US" dirty="0" smtClean="0"/>
              <a:t>Christina </a:t>
            </a:r>
            <a:r>
              <a:rPr lang="en-US" dirty="0" err="1" smtClean="0"/>
              <a:t>Phyall</a:t>
            </a:r>
            <a:endParaRPr lang="en-US" dirty="0" smtClean="0"/>
          </a:p>
          <a:p>
            <a:r>
              <a:rPr lang="en-US" dirty="0" smtClean="0"/>
              <a:t>Jennifer Smith</a:t>
            </a:r>
          </a:p>
          <a:p>
            <a:r>
              <a:rPr lang="en-US" dirty="0" err="1" smtClean="0"/>
              <a:t>Curetarrah</a:t>
            </a:r>
            <a:r>
              <a:rPr lang="en-US" dirty="0" smtClean="0"/>
              <a:t> </a:t>
            </a:r>
            <a:r>
              <a:rPr lang="en-US" dirty="0" err="1" smtClean="0"/>
              <a:t>Witcher</a:t>
            </a:r>
            <a:endParaRPr lang="en-US" dirty="0" smtClean="0"/>
          </a:p>
          <a:p>
            <a:endParaRPr lang="en-US" dirty="0"/>
          </a:p>
        </p:txBody>
      </p:sp>
      <p:sp>
        <p:nvSpPr>
          <p:cNvPr id="2" name="Title 1"/>
          <p:cNvSpPr>
            <a:spLocks noGrp="1"/>
          </p:cNvSpPr>
          <p:nvPr>
            <p:ph type="ctrTitle"/>
          </p:nvPr>
        </p:nvSpPr>
        <p:spPr>
          <a:xfrm>
            <a:off x="533400" y="2743200"/>
            <a:ext cx="8305800" cy="1357532"/>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7465 </a:t>
            </a:r>
            <a:r>
              <a:rPr lang="en-US" dirty="0" err="1" smtClean="0"/>
              <a:t>Medt</a:t>
            </a:r>
            <a:r>
              <a:rPr lang="en-US" dirty="0" smtClean="0"/>
              <a:t/>
            </a:r>
            <a:br>
              <a:rPr lang="en-US" dirty="0" smtClean="0"/>
            </a:br>
            <a:r>
              <a:rPr lang="en-US" dirty="0" smtClean="0"/>
              <a:t>Project 3: Digital Story Telling</a:t>
            </a:r>
            <a:br>
              <a:rPr lang="en-US" dirty="0" smtClean="0"/>
            </a:br>
            <a:r>
              <a:rPr lang="en-US" dirty="0" smtClean="0"/>
              <a:t>Bullying :</a:t>
            </a:r>
            <a:br>
              <a:rPr lang="en-US" dirty="0" smtClean="0"/>
            </a:br>
            <a:r>
              <a:rPr lang="en-US" dirty="0" smtClean="0"/>
              <a:t>“What’s Going On?”</a:t>
            </a:r>
            <a:br>
              <a:rPr lang="en-US" dirty="0" smtClean="0"/>
            </a:br>
            <a:r>
              <a:rPr lang="en-US" dirty="0" smtClean="0"/>
              <a:t/>
            </a:r>
            <a:br>
              <a:rPr lang="en-US" dirty="0" smtClean="0"/>
            </a:b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29188">
            <a:off x="288470" y="2471146"/>
            <a:ext cx="2749549" cy="224546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76339">
            <a:off x="6148167" y="2363197"/>
            <a:ext cx="2725883" cy="2598675"/>
          </a:xfrm>
          <a:prstGeom prst="ellipse">
            <a:avLst/>
          </a:prstGeom>
          <a:ln>
            <a:noFill/>
          </a:ln>
          <a:effectLst>
            <a:softEdge rad="112500"/>
          </a:effec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8400" y="4800600"/>
            <a:ext cx="1719978" cy="15714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0" y="4800600"/>
            <a:ext cx="1981200" cy="17395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3067953"/>
      </p:ext>
    </p:extLst>
  </p:cSld>
  <p:clrMapOvr>
    <a:masterClrMapping/>
  </p:clrMapOvr>
  <mc:AlternateContent xmlns:mc="http://schemas.openxmlformats.org/markup-compatibility/2006" xmlns:p14="http://schemas.microsoft.com/office/powerpoint/2010/main">
    <mc:Choice Requires="p14">
      <p:transition spd="slow" p14:dur="3400" advClick="0" advTm="11000">
        <p14:reveal/>
        <p:sndAc>
          <p:stSnd>
            <p:snd r:embed="rId2" name="push.wav"/>
          </p:stSnd>
        </p:sndAc>
      </p:transition>
    </mc:Choice>
    <mc:Fallback xmlns="" xmlns:mv="urn:schemas-microsoft-com:mac:vml">
      <mp:transition xmlns:mp="http://schemas.microsoft.com/office/mac/powerpoint/2008/main" spd="slow" advClick="0" advTm="11000">
        <mp:sndAc>
          <p:stSnd>
            <p:snd r:embed="rId7" name="push.wav"/>
          </p:stSnd>
        </mp:sndAc>
      </m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26"/>
                                        </p:tgtEl>
                                        <p:attrNameLst>
                                          <p:attrName>style.visibility</p:attrName>
                                        </p:attrNameLst>
                                      </p:cBhvr>
                                      <p:to>
                                        <p:strVal val="visible"/>
                                      </p:to>
                                    </p:set>
                                    <p:animEffect transition="in" filter="fade">
                                      <p:cBhvr>
                                        <p:cTn id="28" dur="1000"/>
                                        <p:tgtEl>
                                          <p:spTgt spid="1026"/>
                                        </p:tgtEl>
                                      </p:cBhvr>
                                    </p:animEffect>
                                    <p:anim calcmode="lin" valueType="num">
                                      <p:cBhvr>
                                        <p:cTn id="29" dur="1000" fill="hold"/>
                                        <p:tgtEl>
                                          <p:spTgt spid="1026"/>
                                        </p:tgtEl>
                                        <p:attrNameLst>
                                          <p:attrName>ppt_x</p:attrName>
                                        </p:attrNameLst>
                                      </p:cBhvr>
                                      <p:tavLst>
                                        <p:tav tm="0">
                                          <p:val>
                                            <p:strVal val="#ppt_x"/>
                                          </p:val>
                                        </p:tav>
                                        <p:tav tm="100000">
                                          <p:val>
                                            <p:strVal val="#ppt_x"/>
                                          </p:val>
                                        </p:tav>
                                      </p:tavLst>
                                    </p:anim>
                                    <p:anim calcmode="lin" valueType="num">
                                      <p:cBhvr>
                                        <p:cTn id="30"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Assessment Tool</a:t>
            </a:r>
            <a:endParaRPr lang="en-US" dirty="0"/>
          </a:p>
        </p:txBody>
      </p:sp>
      <p:pic>
        <p:nvPicPr>
          <p:cNvPr id="7" name="Content Placeholder 6" descr="Screen Shot 2012-03-10 at 6.11.05 PM.png"/>
          <p:cNvPicPr>
            <a:picLocks noGrp="1" noChangeAspect="1"/>
          </p:cNvPicPr>
          <p:nvPr>
            <p:ph idx="1"/>
          </p:nvPr>
        </p:nvPicPr>
        <p:blipFill>
          <a:blip r:embed="rId2">
            <a:extLst>
              <a:ext uri="{28A0092B-C50C-407E-A947-70E740481C1C}">
                <a14:useLocalDpi xmlns:a14="http://schemas.microsoft.com/office/drawing/2010/main" val="0"/>
              </a:ext>
            </a:extLst>
          </a:blip>
          <a:srcRect t="7244" b="7244"/>
          <a:stretch>
            <a:fillRect/>
          </a:stretch>
        </p:blipFill>
        <p:spPr/>
      </p:pic>
    </p:spTree>
    <p:extLst>
      <p:ext uri="{BB962C8B-B14F-4D97-AF65-F5344CB8AC3E}">
        <p14:creationId xmlns:p14="http://schemas.microsoft.com/office/powerpoint/2010/main" val="277850782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Wiki </a:t>
            </a:r>
            <a:endParaRPr lang="en-US" dirty="0"/>
          </a:p>
        </p:txBody>
      </p:sp>
      <p:sp>
        <p:nvSpPr>
          <p:cNvPr id="2" name="TextBox 1"/>
          <p:cNvSpPr txBox="1"/>
          <p:nvPr/>
        </p:nvSpPr>
        <p:spPr>
          <a:xfrm>
            <a:off x="838200" y="6019800"/>
            <a:ext cx="7340771" cy="461665"/>
          </a:xfrm>
          <a:prstGeom prst="rect">
            <a:avLst/>
          </a:prstGeom>
          <a:noFill/>
        </p:spPr>
        <p:txBody>
          <a:bodyPr wrap="none" rtlCol="0">
            <a:spAutoFit/>
          </a:bodyPr>
          <a:lstStyle/>
          <a:p>
            <a:r>
              <a:rPr lang="en-US" sz="2400" dirty="0"/>
              <a:t>http://7465spring2012-bullying.wikispaces.com/home</a:t>
            </a:r>
          </a:p>
        </p:txBody>
      </p:sp>
      <p:pic>
        <p:nvPicPr>
          <p:cNvPr id="9" name="Content Placeholder 8" descr="Screen Shot 2012-03-10 at 6.08.44 PM.png"/>
          <p:cNvPicPr>
            <a:picLocks noGrp="1" noChangeAspect="1"/>
          </p:cNvPicPr>
          <p:nvPr>
            <p:ph idx="1"/>
          </p:nvPr>
        </p:nvPicPr>
        <p:blipFill>
          <a:blip r:embed="rId2">
            <a:extLst>
              <a:ext uri="{28A0092B-C50C-407E-A947-70E740481C1C}">
                <a14:useLocalDpi xmlns:a14="http://schemas.microsoft.com/office/drawing/2010/main" val="0"/>
              </a:ext>
            </a:extLst>
          </a:blip>
          <a:srcRect l="4280" r="4280"/>
          <a:stretch>
            <a:fillRect/>
          </a:stretch>
        </p:blipFill>
        <p:spPr>
          <a:xfrm>
            <a:off x="533400" y="1524000"/>
            <a:ext cx="8153400" cy="4572000"/>
          </a:xfrm>
        </p:spPr>
      </p:pic>
    </p:spTree>
    <p:extLst>
      <p:ext uri="{BB962C8B-B14F-4D97-AF65-F5344CB8AC3E}">
        <p14:creationId xmlns:p14="http://schemas.microsoft.com/office/powerpoint/2010/main" val="11679209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dirty="0"/>
              <a:t>We were all ready to participate, and willing to give advice on areas we need insight </a:t>
            </a:r>
            <a:r>
              <a:rPr lang="en-US" sz="2800" dirty="0" smtClean="0"/>
              <a:t>on.</a:t>
            </a:r>
          </a:p>
          <a:p>
            <a:r>
              <a:rPr lang="en-US" sz="2800" dirty="0"/>
              <a:t>We all volunteered for sections and worked hard on our </a:t>
            </a:r>
            <a:r>
              <a:rPr lang="en-US" sz="2800" dirty="0" smtClean="0"/>
              <a:t>part.</a:t>
            </a:r>
          </a:p>
          <a:p>
            <a:r>
              <a:rPr lang="en-US" sz="2800" dirty="0"/>
              <a:t>Everyone took ownership of their assigned </a:t>
            </a:r>
            <a:r>
              <a:rPr lang="en-US" sz="2800" dirty="0" smtClean="0"/>
              <a:t>tasks.</a:t>
            </a:r>
          </a:p>
          <a:p>
            <a:r>
              <a:rPr lang="en-US" sz="2800" dirty="0"/>
              <a:t>We were all ready to </a:t>
            </a:r>
            <a:r>
              <a:rPr lang="en-US" sz="2800" dirty="0" smtClean="0"/>
              <a:t>participate</a:t>
            </a:r>
            <a:r>
              <a:rPr lang="en-US" sz="2800" dirty="0"/>
              <a:t> </a:t>
            </a:r>
            <a:r>
              <a:rPr lang="en-US" sz="2800" dirty="0" smtClean="0"/>
              <a:t>and </a:t>
            </a:r>
            <a:r>
              <a:rPr lang="en-US" sz="2800" dirty="0"/>
              <a:t>willing to give advice on areas we </a:t>
            </a:r>
            <a:r>
              <a:rPr lang="en-US" sz="2800" dirty="0" smtClean="0"/>
              <a:t>needed </a:t>
            </a:r>
            <a:r>
              <a:rPr lang="en-US" sz="2800" dirty="0"/>
              <a:t>insight </a:t>
            </a:r>
            <a:r>
              <a:rPr lang="en-US" sz="2800" dirty="0" smtClean="0"/>
              <a:t>on.</a:t>
            </a:r>
          </a:p>
          <a:p>
            <a:endParaRPr lang="en-US" dirty="0"/>
          </a:p>
        </p:txBody>
      </p:sp>
      <p:sp>
        <p:nvSpPr>
          <p:cNvPr id="3" name="Title 2"/>
          <p:cNvSpPr>
            <a:spLocks noGrp="1"/>
          </p:cNvSpPr>
          <p:nvPr>
            <p:ph type="title"/>
          </p:nvPr>
        </p:nvSpPr>
        <p:spPr/>
        <p:txBody>
          <a:bodyPr/>
          <a:lstStyle/>
          <a:p>
            <a:r>
              <a:rPr lang="en-US" dirty="0"/>
              <a:t>Strengths </a:t>
            </a:r>
          </a:p>
        </p:txBody>
      </p:sp>
    </p:spTree>
    <p:extLst>
      <p:ext uri="{BB962C8B-B14F-4D97-AF65-F5344CB8AC3E}">
        <p14:creationId xmlns:p14="http://schemas.microsoft.com/office/powerpoint/2010/main" val="636846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dirty="0"/>
              <a:t>G</a:t>
            </a:r>
            <a:r>
              <a:rPr lang="en-US" sz="2800" dirty="0" smtClean="0"/>
              <a:t>etting </a:t>
            </a:r>
            <a:r>
              <a:rPr lang="en-US" sz="2800" dirty="0"/>
              <a:t>all the files to fit together (video/audio/images…</a:t>
            </a:r>
            <a:r>
              <a:rPr lang="en-US" sz="2800" dirty="0" smtClean="0"/>
              <a:t>)(</a:t>
            </a:r>
            <a:r>
              <a:rPr lang="en-US" sz="2800" dirty="0" err="1"/>
              <a:t>Kennedi</a:t>
            </a:r>
            <a:r>
              <a:rPr lang="en-US" sz="2800" dirty="0"/>
              <a:t>) </a:t>
            </a:r>
            <a:endParaRPr lang="en-US" sz="2800" dirty="0" smtClean="0"/>
          </a:p>
          <a:p>
            <a:r>
              <a:rPr lang="en-US" sz="2800" dirty="0" smtClean="0"/>
              <a:t>Interpreting </a:t>
            </a:r>
            <a:r>
              <a:rPr lang="en-US" sz="2800" dirty="0"/>
              <a:t>the directions </a:t>
            </a:r>
            <a:r>
              <a:rPr lang="en-US" sz="2800" dirty="0" smtClean="0"/>
              <a:t>correctly </a:t>
            </a:r>
            <a:r>
              <a:rPr lang="en-US" sz="2800" dirty="0"/>
              <a:t>(Jennifer</a:t>
            </a:r>
            <a:r>
              <a:rPr lang="en-US" sz="2800" dirty="0" smtClean="0"/>
              <a:t>)</a:t>
            </a:r>
          </a:p>
          <a:p>
            <a:r>
              <a:rPr lang="en-US" sz="2800" dirty="0" smtClean="0"/>
              <a:t>Time </a:t>
            </a:r>
            <a:r>
              <a:rPr lang="en-US" sz="2800" dirty="0"/>
              <a:t>(Matt</a:t>
            </a:r>
            <a:r>
              <a:rPr lang="en-US" sz="2800" dirty="0" smtClean="0"/>
              <a:t>)</a:t>
            </a:r>
          </a:p>
          <a:p>
            <a:r>
              <a:rPr lang="en-US" sz="2800" dirty="0" smtClean="0"/>
              <a:t>Communicating </a:t>
            </a:r>
            <a:r>
              <a:rPr lang="en-US" sz="2800" dirty="0"/>
              <a:t>constructive criticism (Christina</a:t>
            </a:r>
            <a:r>
              <a:rPr lang="en-US" sz="2800" dirty="0" smtClean="0"/>
              <a:t>)</a:t>
            </a:r>
          </a:p>
          <a:p>
            <a:r>
              <a:rPr lang="en-US" sz="2800" dirty="0" smtClean="0"/>
              <a:t> </a:t>
            </a:r>
            <a:r>
              <a:rPr lang="en-US" sz="2800" dirty="0"/>
              <a:t>Confusion over due dates (Emily)</a:t>
            </a:r>
          </a:p>
          <a:p>
            <a:pPr marL="0" indent="0">
              <a:buNone/>
            </a:pPr>
            <a:endParaRPr lang="en-US" dirty="0"/>
          </a:p>
        </p:txBody>
      </p:sp>
      <p:sp>
        <p:nvSpPr>
          <p:cNvPr id="3" name="Title 2"/>
          <p:cNvSpPr>
            <a:spLocks noGrp="1"/>
          </p:cNvSpPr>
          <p:nvPr>
            <p:ph type="title"/>
          </p:nvPr>
        </p:nvSpPr>
        <p:spPr/>
        <p:txBody>
          <a:bodyPr/>
          <a:lstStyle/>
          <a:p>
            <a:r>
              <a:rPr lang="en-US" dirty="0" smtClean="0"/>
              <a:t>Challenges</a:t>
            </a:r>
            <a:endParaRPr lang="en-US" dirty="0"/>
          </a:p>
        </p:txBody>
      </p:sp>
    </p:spTree>
    <p:extLst>
      <p:ext uri="{BB962C8B-B14F-4D97-AF65-F5344CB8AC3E}">
        <p14:creationId xmlns:p14="http://schemas.microsoft.com/office/powerpoint/2010/main" val="24246855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5105400"/>
          </a:xfrm>
        </p:spPr>
        <p:txBody>
          <a:bodyPr>
            <a:normAutofit lnSpcReduction="10000"/>
          </a:bodyPr>
          <a:lstStyle/>
          <a:p>
            <a:r>
              <a:rPr lang="en-US" sz="2800" dirty="0" smtClean="0"/>
              <a:t>Windows movie maker wasn’t very compatible with many things so next time I’ll search for other movie makers</a:t>
            </a:r>
            <a:r>
              <a:rPr lang="en-US" sz="3200" dirty="0" smtClean="0"/>
              <a:t>.</a:t>
            </a:r>
          </a:p>
          <a:p>
            <a:r>
              <a:rPr lang="en-US" sz="2800" dirty="0" smtClean="0"/>
              <a:t>The instructional activity was not hard to create, it just took lots of time like all instructional lessons do.</a:t>
            </a:r>
          </a:p>
          <a:p>
            <a:r>
              <a:rPr lang="en-US" sz="2800" dirty="0" smtClean="0"/>
              <a:t>Coordinating formats before beginning project</a:t>
            </a:r>
          </a:p>
          <a:p>
            <a:r>
              <a:rPr lang="en-US" dirty="0" smtClean="0"/>
              <a:t>Communicate a clear understanding of the standards before creating the assessment </a:t>
            </a:r>
            <a:r>
              <a:rPr lang="en-US" dirty="0" smtClean="0"/>
              <a:t>tool</a:t>
            </a:r>
          </a:p>
          <a:p>
            <a:r>
              <a:rPr lang="en-US" dirty="0"/>
              <a:t>Maybe we should have a </a:t>
            </a:r>
            <a:r>
              <a:rPr lang="en-US" dirty="0" err="1" smtClean="0"/>
              <a:t>Wimba</a:t>
            </a:r>
            <a:r>
              <a:rPr lang="en-US" dirty="0" smtClean="0"/>
              <a:t> </a:t>
            </a:r>
            <a:r>
              <a:rPr lang="en-US" dirty="0"/>
              <a:t>session next time  to clear up the confusion </a:t>
            </a:r>
            <a:br>
              <a:rPr lang="en-US" dirty="0"/>
            </a:br>
            <a:endParaRPr lang="en-US" dirty="0"/>
          </a:p>
        </p:txBody>
      </p:sp>
      <p:sp>
        <p:nvSpPr>
          <p:cNvPr id="3" name="Title 2"/>
          <p:cNvSpPr>
            <a:spLocks noGrp="1"/>
          </p:cNvSpPr>
          <p:nvPr>
            <p:ph type="title"/>
          </p:nvPr>
        </p:nvSpPr>
        <p:spPr/>
        <p:txBody>
          <a:bodyPr/>
          <a:lstStyle/>
          <a:p>
            <a:r>
              <a:rPr dirty="0" smtClean="0"/>
              <a:t>20/20</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457200"/>
            <a:ext cx="8305800" cy="6019800"/>
          </a:xfrm>
        </p:spPr>
        <p:txBody>
          <a:bodyPr>
            <a:noAutofit/>
          </a:bodyPr>
          <a:lstStyle/>
          <a:p>
            <a:pPr marL="0" indent="0">
              <a:buNone/>
            </a:pPr>
            <a:r>
              <a:rPr lang="en-US" sz="1800" dirty="0" smtClean="0"/>
              <a:t>Members and </a:t>
            </a:r>
            <a:r>
              <a:rPr lang="en-US" sz="1800" dirty="0" err="1" smtClean="0"/>
              <a:t>Responsibilies</a:t>
            </a:r>
            <a:endParaRPr lang="en-US" sz="1800" dirty="0" smtClean="0"/>
          </a:p>
          <a:p>
            <a:r>
              <a:rPr lang="en-US" sz="1800" b="1" u="sng" dirty="0" smtClean="0"/>
              <a:t>Emily Ayers-Brown </a:t>
            </a:r>
            <a:r>
              <a:rPr lang="en-US" sz="1800" b="1" u="sng" dirty="0" smtClean="0"/>
              <a:t>-</a:t>
            </a:r>
            <a:r>
              <a:rPr lang="en-US" sz="1800" dirty="0" smtClean="0"/>
              <a:t>creating </a:t>
            </a:r>
            <a:r>
              <a:rPr lang="en-US" sz="1800" dirty="0" smtClean="0"/>
              <a:t>the movie description &amp; description of target focus of the lesson</a:t>
            </a:r>
            <a:endParaRPr lang="en-US" sz="1800" b="1" dirty="0"/>
          </a:p>
          <a:p>
            <a:r>
              <a:rPr lang="en-US" sz="1800" b="1" u="sng" dirty="0" smtClean="0"/>
              <a:t>Matthew Harris </a:t>
            </a:r>
            <a:r>
              <a:rPr lang="en-US" sz="1800" dirty="0" smtClean="0"/>
              <a:t>–creating the </a:t>
            </a:r>
            <a:r>
              <a:rPr lang="en-US" sz="1800" dirty="0" smtClean="0"/>
              <a:t>story board </a:t>
            </a:r>
            <a:endParaRPr lang="en-US" sz="1800" dirty="0" smtClean="0"/>
          </a:p>
          <a:p>
            <a:r>
              <a:rPr lang="en-US" sz="1800" b="1" u="sng" dirty="0" smtClean="0"/>
              <a:t>Christina </a:t>
            </a:r>
            <a:r>
              <a:rPr lang="en-US" sz="1800" b="1" u="sng" dirty="0" err="1" smtClean="0"/>
              <a:t>Phyall</a:t>
            </a:r>
            <a:r>
              <a:rPr lang="en-US" sz="1800" b="1" u="sng" dirty="0" smtClean="0"/>
              <a:t>- </a:t>
            </a:r>
            <a:r>
              <a:rPr lang="en-US" sz="1800" dirty="0"/>
              <a:t> creating </a:t>
            </a:r>
            <a:r>
              <a:rPr lang="en-US" sz="1800" dirty="0" smtClean="0"/>
              <a:t>the wiki </a:t>
            </a:r>
            <a:r>
              <a:rPr lang="en-US" sz="1800" dirty="0" smtClean="0"/>
              <a:t>design </a:t>
            </a:r>
            <a:r>
              <a:rPr lang="en-US" sz="1800" dirty="0" smtClean="0"/>
              <a:t>and assessment </a:t>
            </a:r>
            <a:r>
              <a:rPr lang="en-US" sz="1800" dirty="0" smtClean="0"/>
              <a:t>tool</a:t>
            </a:r>
            <a:endParaRPr lang="en-US" sz="1800" b="1" dirty="0" smtClean="0"/>
          </a:p>
          <a:p>
            <a:r>
              <a:rPr lang="en-US" sz="1800" b="1" dirty="0" smtClean="0"/>
              <a:t> </a:t>
            </a:r>
            <a:r>
              <a:rPr lang="en-US" sz="1800" b="1" u="sng" dirty="0" smtClean="0"/>
              <a:t>Jennifer Smith </a:t>
            </a:r>
            <a:r>
              <a:rPr lang="en-US" sz="1800" b="1" u="sng" dirty="0" smtClean="0"/>
              <a:t>– creating the </a:t>
            </a:r>
            <a:r>
              <a:rPr lang="en-US" sz="1800" dirty="0"/>
              <a:t>i</a:t>
            </a:r>
            <a:r>
              <a:rPr lang="en-US" sz="1800" dirty="0" smtClean="0"/>
              <a:t>nstructional </a:t>
            </a:r>
            <a:r>
              <a:rPr lang="en-US" sz="1800" dirty="0" smtClean="0"/>
              <a:t>lesson/</a:t>
            </a:r>
            <a:r>
              <a:rPr lang="en-US" sz="1800" dirty="0" smtClean="0"/>
              <a:t>unit </a:t>
            </a:r>
            <a:endParaRPr lang="en-US" sz="1800" dirty="0" smtClean="0"/>
          </a:p>
          <a:p>
            <a:r>
              <a:rPr lang="en-US" sz="1800" b="1" u="sng" dirty="0" err="1" smtClean="0"/>
              <a:t>Curetarrah</a:t>
            </a:r>
            <a:r>
              <a:rPr lang="en-US" sz="1800" b="1" u="sng" dirty="0" smtClean="0"/>
              <a:t> </a:t>
            </a:r>
            <a:r>
              <a:rPr lang="en-US" sz="1800" b="1" u="sng" dirty="0" err="1" smtClean="0"/>
              <a:t>Witcher</a:t>
            </a:r>
            <a:r>
              <a:rPr lang="en-US" sz="1800" b="1" u="sng" dirty="0" smtClean="0"/>
              <a:t> “</a:t>
            </a:r>
            <a:r>
              <a:rPr lang="en-US" sz="1800" b="1" u="sng" dirty="0" err="1" smtClean="0"/>
              <a:t>Kennedi</a:t>
            </a:r>
            <a:r>
              <a:rPr lang="en-US" sz="1800" b="1" u="sng" dirty="0" smtClean="0"/>
              <a:t>”- </a:t>
            </a:r>
            <a:r>
              <a:rPr lang="en-US" sz="1800" dirty="0" smtClean="0"/>
              <a:t>creating </a:t>
            </a:r>
            <a:r>
              <a:rPr lang="en-US" sz="1800" dirty="0" smtClean="0"/>
              <a:t>the movie and the presentation PowerPoint</a:t>
            </a:r>
            <a:r>
              <a:rPr lang="en-US" sz="1800" dirty="0" smtClean="0"/>
              <a:t>.</a:t>
            </a:r>
          </a:p>
          <a:p>
            <a:endParaRPr lang="en-US" sz="1800" dirty="0" smtClean="0"/>
          </a:p>
          <a:p>
            <a:pPr marL="0" indent="0">
              <a:buNone/>
            </a:pPr>
            <a:r>
              <a:rPr lang="en-US" sz="1800" dirty="0"/>
              <a:t>Communication</a:t>
            </a:r>
          </a:p>
          <a:p>
            <a:r>
              <a:rPr lang="en-US" sz="1800" dirty="0"/>
              <a:t>We communicated primarily via email and our wiki space. This worked wonderfully for everyone. All group members were accountable and created a wonderful individual product that ultimately led to the creation of the complete product.  </a:t>
            </a:r>
          </a:p>
          <a:p>
            <a:endParaRPr lang="en-US" sz="1800" dirty="0"/>
          </a:p>
          <a:p>
            <a:pPr marL="0" indent="0">
              <a:buNone/>
            </a:pPr>
            <a:r>
              <a:rPr lang="en-US" sz="1800" dirty="0"/>
              <a:t>Tools and Applications Used</a:t>
            </a:r>
          </a:p>
          <a:p>
            <a:r>
              <a:rPr lang="en-US" sz="1800" dirty="0"/>
              <a:t>Movie Maker, Microsoft </a:t>
            </a:r>
            <a:r>
              <a:rPr lang="en-US" sz="1800" dirty="0" smtClean="0"/>
              <a:t>PowerPoint</a:t>
            </a:r>
            <a:r>
              <a:rPr lang="en-US" sz="1800" dirty="0"/>
              <a:t>, Microsoft Word</a:t>
            </a:r>
          </a:p>
          <a:p>
            <a:pPr marL="0" indent="0">
              <a:buNone/>
            </a:pPr>
            <a:endParaRPr lang="en-US" sz="1800" dirty="0"/>
          </a:p>
        </p:txBody>
      </p:sp>
    </p:spTree>
    <p:extLst>
      <p:ext uri="{BB962C8B-B14F-4D97-AF65-F5344CB8AC3E}">
        <p14:creationId xmlns:p14="http://schemas.microsoft.com/office/powerpoint/2010/main" val="708644151"/>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dirty="0" smtClean="0"/>
              <a:t>Storyboard</a:t>
            </a:r>
            <a:endParaRPr lang="en-US" dirty="0"/>
          </a:p>
        </p:txBody>
      </p:sp>
      <p:pic>
        <p:nvPicPr>
          <p:cNvPr id="10" name="Content Placeholder 9" descr="18-19.jpg"/>
          <p:cNvPicPr>
            <a:picLocks noGrp="1" noChangeAspect="1"/>
          </p:cNvPicPr>
          <p:nvPr>
            <p:ph idx="1"/>
          </p:nvPr>
        </p:nvPicPr>
        <p:blipFill>
          <a:blip r:embed="rId2"/>
          <a:srcRect l="-19503" r="-19503"/>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buNone/>
            </a:pPr>
            <a:r>
              <a:rPr lang="en-US" dirty="0" smtClean="0"/>
              <a:t>    The movie starts out with a reporter talking about a 5th grader committing suicide due to bullying. The next 7 slides have images of people being bullied along with statistics about bullying. The next 6 slides show teens who were bullied to death. The next slide shows the word bully and other words associated with bullying with an X through it .The next slide shows a teacher discussing her feelings on bullying. The next slides are 4 interviews with students who have either been bullied or who have been the bully. In between the interviews there are clips of posters that are in the school to promote anti-</a:t>
            </a:r>
            <a:r>
              <a:rPr lang="en-US" dirty="0" smtClean="0"/>
              <a:t>bullying.</a:t>
            </a:r>
            <a:endParaRPr lang="en-US" dirty="0" smtClean="0"/>
          </a:p>
          <a:p>
            <a:pPr>
              <a:buNone/>
            </a:pPr>
            <a:endParaRPr lang="en-US" dirty="0"/>
          </a:p>
        </p:txBody>
      </p:sp>
      <p:sp>
        <p:nvSpPr>
          <p:cNvPr id="3" name="Title 2"/>
          <p:cNvSpPr>
            <a:spLocks noGrp="1"/>
          </p:cNvSpPr>
          <p:nvPr>
            <p:ph type="title"/>
          </p:nvPr>
        </p:nvSpPr>
        <p:spPr/>
        <p:txBody>
          <a:bodyPr/>
          <a:lstStyle/>
          <a:p>
            <a:r>
              <a:rPr lang="en-US" dirty="0" smtClean="0"/>
              <a:t>Movie </a:t>
            </a:r>
            <a:r>
              <a:rPr lang="en-US" dirty="0" smtClean="0"/>
              <a:t>Description</a:t>
            </a:r>
            <a:endParaRPr lang="en-US" dirty="0"/>
          </a:p>
        </p:txBody>
      </p:sp>
    </p:spTree>
    <p:extLst>
      <p:ext uri="{BB962C8B-B14F-4D97-AF65-F5344CB8AC3E}">
        <p14:creationId xmlns:p14="http://schemas.microsoft.com/office/powerpoint/2010/main" val="14468238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7465_movie_groupI.wmv">
            <a:hlinkClick r:id="" action="ppaction://media"/>
          </p:cNvPr>
          <p:cNvPicPr>
            <a:picLocks noGrp="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524000" y="1524000"/>
            <a:ext cx="6096000" cy="4572000"/>
          </a:xfrm>
        </p:spPr>
      </p:pic>
      <p:sp>
        <p:nvSpPr>
          <p:cNvPr id="3" name="Title 2"/>
          <p:cNvSpPr>
            <a:spLocks noGrp="1"/>
          </p:cNvSpPr>
          <p:nvPr>
            <p:ph type="title"/>
          </p:nvPr>
        </p:nvSpPr>
        <p:spPr>
          <a:xfrm>
            <a:off x="457200" y="152400"/>
            <a:ext cx="8382000" cy="1219200"/>
          </a:xfrm>
        </p:spPr>
        <p:txBody>
          <a:bodyPr>
            <a:normAutofit fontScale="90000"/>
          </a:bodyPr>
          <a:lstStyle/>
          <a:p>
            <a:r>
              <a:rPr lang="en-US" dirty="0" smtClean="0"/>
              <a:t>  The Movie.doc by </a:t>
            </a:r>
            <a:r>
              <a:rPr lang="en-US" dirty="0" err="1" smtClean="0"/>
              <a:t>Curetarrah</a:t>
            </a:r>
            <a:r>
              <a:rPr lang="en-US" dirty="0" smtClean="0"/>
              <a:t> </a:t>
            </a:r>
            <a:r>
              <a:rPr lang="en-US" dirty="0" err="1" smtClean="0"/>
              <a:t>Witcher</a:t>
            </a:r>
            <a:endParaRPr lang="en-US" dirty="0"/>
          </a:p>
        </p:txBody>
      </p:sp>
    </p:spTree>
    <p:extLst>
      <p:ext uri="{BB962C8B-B14F-4D97-AF65-F5344CB8AC3E}">
        <p14:creationId xmlns:p14="http://schemas.microsoft.com/office/powerpoint/2010/main" val="78801859"/>
      </p:ext>
    </p:extLst>
  </p:cSld>
  <p:clrMapOvr>
    <a:masterClrMapping/>
  </p:clrMapOvr>
  <mc:AlternateContent xmlns:mc="http://schemas.openxmlformats.org/markup-compatibility/2006" xmlns:p14="http://schemas.microsoft.com/office/powerpoint/2010/main">
    <mc:Choice Requires="p14">
      <p:transition spd="slow" p14:dur="2000" advClick="0" advTm="280000"/>
    </mc:Choice>
    <mc:Fallback xmlns="" xmlns:mv="urn:schemas-microsoft-com:mac:vml">
      <mp:transition xmlns:mp="http://schemas.microsoft.com/office/mac/powerpoint/2008/main" spd="slow" advClick="0" advTm="280000"/>
    </mc:Fallback>
  </mc:AlternateContent>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a:buNone/>
            </a:pPr>
            <a:r>
              <a:rPr lang="en-US" b="1" u="sng" dirty="0" smtClean="0"/>
              <a:t>Purpose</a:t>
            </a:r>
            <a:r>
              <a:rPr lang="en-US" dirty="0" smtClean="0"/>
              <a:t/>
            </a:r>
            <a:br>
              <a:rPr lang="en-US" dirty="0" smtClean="0"/>
            </a:br>
            <a:r>
              <a:rPr lang="en-US" dirty="0" smtClean="0"/>
              <a:t>The lesson plan on bullying will teach third-fifth grade students the skills needed to understand bullying. </a:t>
            </a:r>
            <a:br>
              <a:rPr lang="en-US" dirty="0" smtClean="0"/>
            </a:br>
            <a:endParaRPr lang="en-US" dirty="0" smtClean="0"/>
          </a:p>
          <a:p>
            <a:pPr>
              <a:buNone/>
            </a:pPr>
            <a:r>
              <a:rPr lang="en-US" b="1" u="sng" dirty="0" smtClean="0"/>
              <a:t>Target </a:t>
            </a:r>
            <a:r>
              <a:rPr lang="en-US" b="1" u="sng" dirty="0" smtClean="0"/>
              <a:t>audience</a:t>
            </a:r>
            <a:r>
              <a:rPr lang="en-US" dirty="0" smtClean="0"/>
              <a:t/>
            </a:r>
            <a:br>
              <a:rPr lang="en-US" dirty="0" smtClean="0"/>
            </a:br>
            <a:r>
              <a:rPr lang="en-US" dirty="0" smtClean="0"/>
              <a:t>The target audience who will learn about bullying is third-fifth grade students</a:t>
            </a:r>
            <a:br>
              <a:rPr lang="en-US" dirty="0" smtClean="0"/>
            </a:br>
            <a:endParaRPr lang="en-US" dirty="0" smtClean="0"/>
          </a:p>
          <a:p>
            <a:pPr>
              <a:buNone/>
            </a:pPr>
            <a:r>
              <a:rPr lang="en-US" b="1" u="sng" dirty="0" smtClean="0"/>
              <a:t> </a:t>
            </a:r>
            <a:r>
              <a:rPr lang="en-US" b="1" u="sng" dirty="0" smtClean="0"/>
              <a:t>Theme and curricular objectives</a:t>
            </a:r>
            <a:r>
              <a:rPr lang="en-US" dirty="0" smtClean="0"/>
              <a:t/>
            </a:r>
            <a:br>
              <a:rPr lang="en-US" dirty="0" smtClean="0"/>
            </a:br>
            <a:r>
              <a:rPr lang="en-US" dirty="0" smtClean="0"/>
              <a:t>The information on bullying taught in this lesson will support reading and writing standards from the Georgia Performance Standards and character education.</a:t>
            </a:r>
            <a:br>
              <a:rPr lang="en-US" dirty="0" smtClean="0"/>
            </a:br>
            <a:endParaRPr lang="en-US" dirty="0"/>
          </a:p>
        </p:txBody>
      </p:sp>
      <p:sp>
        <p:nvSpPr>
          <p:cNvPr id="3" name="Title 2"/>
          <p:cNvSpPr>
            <a:spLocks noGrp="1"/>
          </p:cNvSpPr>
          <p:nvPr>
            <p:ph type="title"/>
          </p:nvPr>
        </p:nvSpPr>
        <p:spPr/>
        <p:txBody>
          <a:bodyPr>
            <a:normAutofit/>
          </a:bodyPr>
          <a:lstStyle/>
          <a:p>
            <a:r>
              <a:rPr lang="en-US" sz="3600" dirty="0" smtClean="0"/>
              <a:t>Description of </a:t>
            </a:r>
            <a:r>
              <a:rPr lang="en-US" sz="3600" dirty="0" smtClean="0"/>
              <a:t>Target </a:t>
            </a:r>
            <a:r>
              <a:rPr lang="en-US" sz="3600" dirty="0"/>
              <a:t>F</a:t>
            </a:r>
            <a:r>
              <a:rPr lang="en-US" sz="3600" dirty="0" smtClean="0"/>
              <a:t>ocus </a:t>
            </a:r>
            <a:r>
              <a:rPr lang="en-US" sz="3600" dirty="0" smtClean="0"/>
              <a:t>of the </a:t>
            </a:r>
            <a:r>
              <a:rPr lang="en-US" sz="3600" dirty="0" smtClean="0"/>
              <a:t>Lesson</a:t>
            </a:r>
            <a:endParaRPr lang="en-US" sz="3600" dirty="0"/>
          </a:p>
        </p:txBody>
      </p:sp>
    </p:spTree>
    <p:extLst>
      <p:ext uri="{BB962C8B-B14F-4D97-AF65-F5344CB8AC3E}">
        <p14:creationId xmlns:p14="http://schemas.microsoft.com/office/powerpoint/2010/main" val="7948807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62500" lnSpcReduction="20000"/>
          </a:bodyPr>
          <a:lstStyle/>
          <a:p>
            <a:pPr>
              <a:buNone/>
            </a:pPr>
            <a:r>
              <a:rPr lang="en-US" sz="3800" b="1" u="sng" dirty="0" smtClean="0"/>
              <a:t>Instructional activities</a:t>
            </a:r>
            <a:endParaRPr lang="en-US" sz="2900" dirty="0" smtClean="0"/>
          </a:p>
          <a:p>
            <a:pPr lvl="0"/>
            <a:r>
              <a:rPr lang="en-US" sz="2800" dirty="0" smtClean="0"/>
              <a:t>Watch the video on bullying</a:t>
            </a:r>
          </a:p>
          <a:p>
            <a:pPr lvl="0"/>
            <a:r>
              <a:rPr lang="en-US" sz="2800" dirty="0" smtClean="0"/>
              <a:t>Create a </a:t>
            </a:r>
            <a:r>
              <a:rPr lang="en-US" sz="2800" dirty="0" err="1" smtClean="0"/>
              <a:t>KWL</a:t>
            </a:r>
            <a:r>
              <a:rPr lang="en-US" sz="2800" dirty="0" smtClean="0"/>
              <a:t> chart about bullying</a:t>
            </a:r>
          </a:p>
          <a:p>
            <a:pPr lvl="0"/>
            <a:r>
              <a:rPr lang="en-US" sz="2800" dirty="0" smtClean="0"/>
              <a:t>Read a book about bullying. A few examples are:</a:t>
            </a:r>
          </a:p>
          <a:p>
            <a:pPr lvl="0"/>
            <a:r>
              <a:rPr lang="en-US" sz="2800" dirty="0" smtClean="0"/>
              <a:t>Talk about what it means to bullied and what to do if you are in that situation</a:t>
            </a:r>
          </a:p>
          <a:p>
            <a:pPr lvl="0"/>
            <a:r>
              <a:rPr lang="en-US" sz="2800" dirty="0" smtClean="0"/>
              <a:t>Write a personal narrative about a time you were bullied or a time you were being a bully, or a bullying situation you witnessed</a:t>
            </a:r>
          </a:p>
          <a:p>
            <a:pPr>
              <a:buNone/>
            </a:pPr>
            <a:r>
              <a:rPr lang="en-US" sz="3800" b="1" u="sng" dirty="0" smtClean="0"/>
              <a:t>Assessments</a:t>
            </a:r>
            <a:endParaRPr lang="en-US" sz="3800" dirty="0" smtClean="0"/>
          </a:p>
          <a:p>
            <a:pPr lvl="0"/>
            <a:r>
              <a:rPr lang="en-US" sz="2800" dirty="0" smtClean="0"/>
              <a:t>Groups can role playing situations that involve bullying. They will include a solution to the problem in the role play situation. The groups will create a story board and then make a video of their role play situation on bullying. The video and story board will be like the one used at the beginning of the bullying lesson. The groups will be provided with a rubric that will be used to grade their video project on bullying.</a:t>
            </a:r>
          </a:p>
          <a:p>
            <a:pPr lvl="0"/>
            <a:r>
              <a:rPr lang="en-US" sz="2800" dirty="0" smtClean="0"/>
              <a:t>Students can finish filling out the L part of the </a:t>
            </a:r>
            <a:r>
              <a:rPr lang="en-US" sz="2800" dirty="0" err="1" smtClean="0"/>
              <a:t>KWL</a:t>
            </a:r>
            <a:r>
              <a:rPr lang="en-US" sz="2800" dirty="0" smtClean="0"/>
              <a:t> chart</a:t>
            </a:r>
          </a:p>
          <a:p>
            <a:pPr lvl="0"/>
            <a:r>
              <a:rPr lang="en-US" sz="2800" dirty="0" smtClean="0"/>
              <a:t>Students will be graded on their personal narrative</a:t>
            </a:r>
          </a:p>
          <a:p>
            <a:pPr lvl="0"/>
            <a:endParaRPr lang="en-US" sz="2800" dirty="0" smtClean="0"/>
          </a:p>
          <a:p>
            <a:pPr lvl="0"/>
            <a:endParaRPr lang="en-US" sz="2800" dirty="0" smtClean="0"/>
          </a:p>
          <a:p>
            <a:pPr lvl="0"/>
            <a:endParaRPr lang="en-US" sz="2800" dirty="0" smtClean="0"/>
          </a:p>
          <a:p>
            <a:pPr>
              <a:buNone/>
            </a:pPr>
            <a:endParaRPr lang="en-US" dirty="0"/>
          </a:p>
        </p:txBody>
      </p:sp>
      <p:sp>
        <p:nvSpPr>
          <p:cNvPr id="3" name="Title 2"/>
          <p:cNvSpPr>
            <a:spLocks noGrp="1"/>
          </p:cNvSpPr>
          <p:nvPr>
            <p:ph type="title"/>
          </p:nvPr>
        </p:nvSpPr>
        <p:spPr/>
        <p:txBody>
          <a:bodyPr>
            <a:normAutofit/>
          </a:bodyPr>
          <a:lstStyle/>
          <a:p>
            <a:r>
              <a:rPr lang="en-US" sz="3600" dirty="0"/>
              <a:t>Description of Target Focus of the Lesson</a:t>
            </a:r>
            <a:endParaRPr lang="en-US" sz="3600" dirty="0"/>
          </a:p>
        </p:txBody>
      </p:sp>
    </p:spTree>
    <p:extLst>
      <p:ext uri="{BB962C8B-B14F-4D97-AF65-F5344CB8AC3E}">
        <p14:creationId xmlns:p14="http://schemas.microsoft.com/office/powerpoint/2010/main" val="3354191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US" dirty="0"/>
              <a:t>The lesson plan on bullying will teach third-fifth grade students the skills needed to understand bullying. The information on bullying taught in this lesson will support reading and writing standards from the Georgia Performance Standards and character education. There will be a culminating activity at the end of the lesson that will be used as an assessment to evaluate the students’ understanding of bullying. The culminating activity (assessment) will involve groups role playing situations that involve bullying. They will include a solution to the problem in the role play situation. The groups will create a story board and then make a video of their role play situation on bullying. The video and story board will be like the one used at the beginning of the bullying lesson. The groups will be provided with a rubric that will be used to grade their video project on bullying.</a:t>
            </a:r>
            <a:br>
              <a:rPr lang="en-US" dirty="0"/>
            </a:br>
            <a:endParaRPr lang="en-US" dirty="0"/>
          </a:p>
        </p:txBody>
      </p:sp>
      <p:sp>
        <p:nvSpPr>
          <p:cNvPr id="3" name="Title 2"/>
          <p:cNvSpPr>
            <a:spLocks noGrp="1"/>
          </p:cNvSpPr>
          <p:nvPr>
            <p:ph type="title"/>
          </p:nvPr>
        </p:nvSpPr>
        <p:spPr/>
        <p:txBody>
          <a:bodyPr/>
          <a:lstStyle/>
          <a:p>
            <a:r>
              <a:rPr lang="en-US" dirty="0" smtClean="0"/>
              <a:t>Lesson </a:t>
            </a:r>
            <a:r>
              <a:rPr lang="en-US" smtClean="0"/>
              <a:t>Plan Overview</a:t>
            </a:r>
            <a:endParaRPr lang="en-US" dirty="0"/>
          </a:p>
        </p:txBody>
      </p:sp>
    </p:spTree>
    <p:extLst>
      <p:ext uri="{BB962C8B-B14F-4D97-AF65-F5344CB8AC3E}">
        <p14:creationId xmlns:p14="http://schemas.microsoft.com/office/powerpoint/2010/main" val="255570342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sz="2400" b="1" dirty="0" smtClean="0"/>
              <a:t>After </a:t>
            </a:r>
            <a:r>
              <a:rPr lang="en-US" sz="2400" b="1" dirty="0"/>
              <a:t>completing the lesson on bullying, students </a:t>
            </a:r>
            <a:r>
              <a:rPr lang="en-US" sz="2400" b="1" dirty="0" smtClean="0"/>
              <a:t>will</a:t>
            </a:r>
            <a:endParaRPr lang="en-US" sz="2400" b="1" dirty="0"/>
          </a:p>
          <a:p>
            <a:r>
              <a:rPr lang="en-US" sz="2400" b="1" dirty="0" smtClean="0"/>
              <a:t>Understand </a:t>
            </a:r>
            <a:r>
              <a:rPr lang="en-US" sz="2400" b="1" dirty="0"/>
              <a:t>what bullying is</a:t>
            </a:r>
          </a:p>
          <a:p>
            <a:r>
              <a:rPr lang="en-US" dirty="0"/>
              <a:t>Know what a bully is and what they do</a:t>
            </a:r>
          </a:p>
          <a:p>
            <a:r>
              <a:rPr lang="en-US" dirty="0"/>
              <a:t>Learn what they can do to protect themselves from a bully</a:t>
            </a:r>
          </a:p>
          <a:p>
            <a:r>
              <a:rPr lang="en-US" dirty="0"/>
              <a:t>Understand working cooperatively in groups</a:t>
            </a:r>
          </a:p>
          <a:p>
            <a:r>
              <a:rPr lang="en-US" dirty="0"/>
              <a:t>Demonstrate their knowledge of bullying</a:t>
            </a:r>
          </a:p>
          <a:p>
            <a:r>
              <a:rPr lang="en-US" dirty="0"/>
              <a:t>Create their own video with information learned about bullying</a:t>
            </a:r>
          </a:p>
          <a:p>
            <a:endParaRPr lang="en-US" dirty="0"/>
          </a:p>
        </p:txBody>
      </p:sp>
      <p:sp>
        <p:nvSpPr>
          <p:cNvPr id="3" name="Title 2"/>
          <p:cNvSpPr>
            <a:spLocks noGrp="1"/>
          </p:cNvSpPr>
          <p:nvPr>
            <p:ph type="title"/>
          </p:nvPr>
        </p:nvSpPr>
        <p:spPr/>
        <p:txBody>
          <a:bodyPr/>
          <a:lstStyle/>
          <a:p>
            <a:r>
              <a:rPr lang="en-US" dirty="0" smtClean="0"/>
              <a:t>Objectives for Lesson Plan</a:t>
            </a:r>
            <a:endParaRPr lang="en-US" dirty="0"/>
          </a:p>
        </p:txBody>
      </p:sp>
    </p:spTree>
    <p:extLst>
      <p:ext uri="{BB962C8B-B14F-4D97-AF65-F5344CB8AC3E}">
        <p14:creationId xmlns:p14="http://schemas.microsoft.com/office/powerpoint/2010/main" val="3545327658"/>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245</TotalTime>
  <Words>843</Words>
  <Application>Microsoft Macintosh PowerPoint</Application>
  <PresentationFormat>On-screen Show (4:3)</PresentationFormat>
  <Paragraphs>70</Paragraphs>
  <Slides>14</Slides>
  <Notes>0</Notes>
  <HiddenSlides>0</HiddenSlides>
  <MMClips>1</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Paper</vt:lpstr>
      <vt:lpstr>                                                7465 Medt Project 3: Digital Story Telling Bullying : “What’s Going On?”  </vt:lpstr>
      <vt:lpstr>PowerPoint Presentation</vt:lpstr>
      <vt:lpstr>Storyboard</vt:lpstr>
      <vt:lpstr>Movie Description</vt:lpstr>
      <vt:lpstr>  The Movie.doc by Curetarrah Witcher</vt:lpstr>
      <vt:lpstr>Description of Target Focus of the Lesson</vt:lpstr>
      <vt:lpstr>Description of Target Focus of the Lesson</vt:lpstr>
      <vt:lpstr>Lesson Plan Overview</vt:lpstr>
      <vt:lpstr>Objectives for Lesson Plan</vt:lpstr>
      <vt:lpstr>Assessment Tool</vt:lpstr>
      <vt:lpstr>Wiki </vt:lpstr>
      <vt:lpstr>Strengths </vt:lpstr>
      <vt:lpstr>Challenges</vt:lpstr>
      <vt:lpstr>20/20</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7465 Medt Project 3: Digital Story Telling Bullying “What’s Going On?”</dc:title>
  <dc:creator>bailei</dc:creator>
  <cp:lastModifiedBy>Office 2004 Test Drive User</cp:lastModifiedBy>
  <cp:revision>20</cp:revision>
  <dcterms:created xsi:type="dcterms:W3CDTF">2012-03-10T20:12:38Z</dcterms:created>
  <dcterms:modified xsi:type="dcterms:W3CDTF">2012-03-11T12:47:21Z</dcterms:modified>
</cp:coreProperties>
</file>